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f2203df49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f2203df49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f2203df49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f2203df49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2203df49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f2203df49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2203df49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f2203df49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f2203df4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f2203df4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2203df49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f2203df49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f2203df49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f2203df49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f2203df49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f2203df49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unitedwaygt.org/issues/how-food-banks-in-canada-work-and-why-theyre-necessary/" TargetMode="External"/><Relationship Id="rId4" Type="http://schemas.openxmlformats.org/officeDocument/2006/relationships/hyperlink" Target="https://www.calgaryfoodbank.com/volunteer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77013" y="1234787"/>
            <a:ext cx="8520600" cy="7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Intermediate Progress Report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7013" y="223496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Food &amp; Clothing Bank website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68513" y="288916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By: </a:t>
            </a:r>
            <a:r>
              <a:rPr lang="en-GB" sz="1000"/>
              <a:t>Group 38</a:t>
            </a:r>
            <a:br>
              <a:rPr lang="en-GB" sz="1000"/>
            </a:b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95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The Calgary Food and Clothing Bank is the first line of emergency food/clothing support for families and individuals facing crisis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Currently uses a manual system to receive and send out donations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Our group will develop a web application for the employees or volunteers to use, t</a:t>
            </a:r>
            <a:r>
              <a:rPr lang="en-GB" sz="1300">
                <a:solidFill>
                  <a:schemeClr val="dk1"/>
                </a:solidFill>
              </a:rPr>
              <a:t>o increase the system’s efficiency</a:t>
            </a:r>
            <a:r>
              <a:rPr lang="en-GB" sz="1300">
                <a:solidFill>
                  <a:schemeClr val="dk1"/>
                </a:solidFill>
              </a:rPr>
              <a:t>.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900" y="2549325"/>
            <a:ext cx="4236926" cy="234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Definition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67425" y="1163550"/>
            <a:ext cx="441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Calgary Food/Clothing bank is currently doing it manually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Taking down information with pen and paper is tedious and time consuming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Prone to human error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Cause long wait times for clients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3775" y="219600"/>
            <a:ext cx="3254600" cy="216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4200" y="2617375"/>
            <a:ext cx="3704174" cy="208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788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Increase the efficiency in bringing food and clothing to those in need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Reduce human error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Front employees verify clients then adds client into database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Front employees takes order where client can choose </a:t>
            </a:r>
            <a:r>
              <a:rPr lang="en-GB" sz="1100">
                <a:solidFill>
                  <a:schemeClr val="dk1"/>
                </a:solidFill>
              </a:rPr>
              <a:t>either</a:t>
            </a:r>
            <a:r>
              <a:rPr lang="en-GB" sz="1100">
                <a:solidFill>
                  <a:schemeClr val="dk1"/>
                </a:solidFill>
              </a:rPr>
              <a:t> a clothing section or food section depending on their needs, and </a:t>
            </a:r>
            <a:r>
              <a:rPr lang="en-GB" sz="1100">
                <a:solidFill>
                  <a:schemeClr val="dk1"/>
                </a:solidFill>
              </a:rPr>
              <a:t>will give list of either food or clothes to choose.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Back employees prepares the order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>
                <a:solidFill>
                  <a:schemeClr val="dk1"/>
                </a:solidFill>
              </a:rPr>
              <a:t>Clients then pick up their order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3388" y="256800"/>
            <a:ext cx="2165525" cy="21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7000" y="2521850"/>
            <a:ext cx="3138300" cy="20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Things added to initial proposal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Implementation of </a:t>
            </a:r>
            <a:r>
              <a:rPr lang="en-GB" sz="1300" u="sng">
                <a:solidFill>
                  <a:schemeClr val="dk1"/>
                </a:solidFill>
              </a:rPr>
              <a:t>clothing</a:t>
            </a:r>
            <a:endParaRPr sz="1300" u="sng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Adds more entities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Adds more relationships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7" y="0"/>
            <a:ext cx="891658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https://www.unitedwaygt.org/issues/how-food-banks-in-canada-work-and-why-theyre-necessary/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https://www.calgaryfoodbank.com/volunteer/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397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Efficient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Decrease the amount of human error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More families </a:t>
            </a:r>
            <a:r>
              <a:rPr lang="en-GB" sz="1300">
                <a:solidFill>
                  <a:schemeClr val="dk1"/>
                </a:solidFill>
              </a:rPr>
              <a:t>receive</a:t>
            </a:r>
            <a:r>
              <a:rPr lang="en-GB" sz="1300">
                <a:solidFill>
                  <a:schemeClr val="dk1"/>
                </a:solidFill>
              </a:rPr>
              <a:t> the food they need and faster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Help many families in need</a:t>
            </a:r>
            <a:endParaRPr sz="2000"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1925" y="2790671"/>
            <a:ext cx="6000474" cy="16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9900" y="784550"/>
            <a:ext cx="1760399" cy="176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41425"/>
            <a:ext cx="41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Create a web application to: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Decrease the amount of errors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Make the system faster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Decrease amount of inventory </a:t>
            </a:r>
            <a:r>
              <a:rPr lang="en-GB" sz="1300">
                <a:solidFill>
                  <a:schemeClr val="dk1"/>
                </a:solidFill>
              </a:rPr>
              <a:t>discrepancies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-GB" sz="1300">
                <a:solidFill>
                  <a:schemeClr val="dk1"/>
                </a:solidFill>
              </a:rPr>
              <a:t>Decrease long wait times for clients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775" y="387350"/>
            <a:ext cx="3168025" cy="230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7760" y="2824100"/>
            <a:ext cx="2560050" cy="153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